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69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A60414-5442-42E8-B259-CF4A54A2609E}"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A60414-5442-42E8-B259-CF4A54A2609E}"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A60414-5442-42E8-B259-CF4A54A2609E}"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A60414-5442-42E8-B259-CF4A54A2609E}"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A60414-5442-42E8-B259-CF4A54A2609E}"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A60414-5442-42E8-B259-CF4A54A2609E}"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A60414-5442-42E8-B259-CF4A54A2609E}" type="datetimeFigureOut">
              <a:rPr lang="en-US" smtClean="0"/>
              <a:pPr/>
              <a:t>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A60414-5442-42E8-B259-CF4A54A2609E}" type="datetimeFigureOut">
              <a:rPr lang="en-US" smtClean="0"/>
              <a:pPr/>
              <a:t>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60414-5442-42E8-B259-CF4A54A2609E}" type="datetimeFigureOut">
              <a:rPr lang="en-US" smtClean="0"/>
              <a:pPr/>
              <a:t>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A60414-5442-42E8-B259-CF4A54A2609E}"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A60414-5442-42E8-B259-CF4A54A2609E}"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4D47A-22EC-4287-9CF4-EBAEA01882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60414-5442-42E8-B259-CF4A54A2609E}" type="datetimeFigureOut">
              <a:rPr lang="en-US" smtClean="0"/>
              <a:pPr/>
              <a:t>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4D47A-22EC-4287-9CF4-EBAEA01882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url?sa=i&amp;rct=j&amp;q=guernica+painting&amp;source=images&amp;cd=&amp;cad=rja&amp;docid=uzto_t0M9UL6iM&amp;tbnid=dGC2FvDofLxPIM:&amp;ved=0CAUQjRw&amp;url=http://shinethroughnormality.blogspot.com/2012/05/picasso-guernica-1937.html&amp;ei=TOQwUfLkC-vOyAGRy4CwBw&amp;bvm=bv.43148975,d.aWc&amp;psig=AFQjCNHIYLK2oRp8oY59KJgLrdDKro0CiA&amp;ust=1362245061101242"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648200"/>
            <a:ext cx="7772400" cy="1470025"/>
          </a:xfrm>
        </p:spPr>
        <p:txBody>
          <a:bodyPr/>
          <a:lstStyle/>
          <a:p>
            <a:r>
              <a:rPr lang="en-US" dirty="0" smtClean="0"/>
              <a:t>War and Art: Guernica</a:t>
            </a:r>
            <a:endParaRPr lang="en-US" dirty="0"/>
          </a:p>
        </p:txBody>
      </p:sp>
      <p:pic>
        <p:nvPicPr>
          <p:cNvPr id="5" name="irc_mi" descr="http://openwalls.com/image/7889/guernica_painting_by_pablo_picasso_2560x960.jp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685800"/>
            <a:ext cx="8686800" cy="42672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smtClean="0"/>
              <a:t>Guernica” by Pablo Picasso</a:t>
            </a:r>
            <a:endParaRPr lang="en-US" dirty="0"/>
          </a:p>
        </p:txBody>
      </p:sp>
      <p:sp>
        <p:nvSpPr>
          <p:cNvPr id="3" name="Content Placeholder 2"/>
          <p:cNvSpPr>
            <a:spLocks noGrp="1"/>
          </p:cNvSpPr>
          <p:nvPr>
            <p:ph idx="1"/>
          </p:nvPr>
        </p:nvSpPr>
        <p:spPr/>
        <p:txBody>
          <a:bodyPr>
            <a:normAutofit fontScale="70000" lnSpcReduction="20000"/>
          </a:bodyPr>
          <a:lstStyle/>
          <a:p>
            <a:r>
              <a:rPr lang="en-US" i="1" dirty="0"/>
              <a:t>Speculations as to the exact meaning of the jumble of tortured images are as numerous and varied as the people who have viewed the painting. There is no doubt that Guernica challenges our notions of warfare as heroic and exposes it as a brutal act of self-destruction. But it is a hallmark of Picasso's art that any symbol can hold many, often contradictory meanings, and the precise significance of the imagery in Guernica remains ambiguous. When asked to explain his symbolism, Picasso remarked, "It isn't up to the painter to define the symbols. Otherwise it would be better if he wrote them out in so many words! The public who look at the picture must interpret the symbols as they understand them."</a:t>
            </a:r>
            <a:endParaRPr lang="en-US" dirty="0"/>
          </a:p>
          <a:p>
            <a:r>
              <a:rPr lang="en-US" i="1" dirty="0"/>
              <a:t> </a:t>
            </a:r>
            <a:endParaRPr lang="en-US" dirty="0"/>
          </a:p>
          <a:p>
            <a:r>
              <a:rPr lang="en-US" dirty="0"/>
              <a:t>Choose one of the images from the painting. Describe what you think it is representing about war, symbolically. Discuss how this works with what you believe to be the overall message of the painting.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144</Words>
  <Application>Microsoft Office PowerPoint</Application>
  <PresentationFormat>On-screen Show (4:3)</PresentationFormat>
  <Paragraphs>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War and Art: Guernica</vt:lpstr>
      <vt:lpstr>“Guernica” by Pablo Picasso</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 and Art</dc:title>
  <dc:creator>John Tucker</dc:creator>
  <cp:lastModifiedBy>Kelly Frederick</cp:lastModifiedBy>
  <cp:revision>11</cp:revision>
  <dcterms:created xsi:type="dcterms:W3CDTF">2010-11-05T13:35:00Z</dcterms:created>
  <dcterms:modified xsi:type="dcterms:W3CDTF">2013-03-01T17:36:47Z</dcterms:modified>
</cp:coreProperties>
</file>